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8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72" r:id="rId5"/>
  </p:sldIdLst>
  <p:sldSz cx="9144000" cy="6858000" type="screen4x3"/>
  <p:notesSz cx="6735763" cy="98663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00" b="1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" b="1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" b="1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" b="1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" b="1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" b="1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" b="1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" b="1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" b="1" kern="1200">
        <a:solidFill>
          <a:schemeClr val="bg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99"/>
    <a:srgbClr val="EDFED2"/>
    <a:srgbClr val="F0F8FA"/>
    <a:srgbClr val="008000"/>
    <a:srgbClr val="003300"/>
    <a:srgbClr val="006600"/>
    <a:srgbClr val="FF6600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00" autoAdjust="0"/>
    <p:restoredTop sz="95986" autoAdjust="0"/>
  </p:normalViewPr>
  <p:slideViewPr>
    <p:cSldViewPr>
      <p:cViewPr>
        <p:scale>
          <a:sx n="70" d="100"/>
          <a:sy n="70" d="100"/>
        </p:scale>
        <p:origin x="-1524" y="60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2" d="100"/>
        <a:sy n="62" d="100"/>
      </p:scale>
      <p:origin x="0" y="936"/>
    </p:cViewPr>
  </p:sorterViewPr>
  <p:notesViewPr>
    <p:cSldViewPr>
      <p:cViewPr>
        <p:scale>
          <a:sx n="100" d="100"/>
          <a:sy n="100" d="100"/>
        </p:scale>
        <p:origin x="-1848" y="67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18136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8" tIns="45989" rIns="91978" bIns="45989" numCol="1" anchor="t" anchorCtr="0" compatLnSpc="1">
            <a:prstTxWarp prst="textNoShape">
              <a:avLst/>
            </a:prstTxWarp>
          </a:bodyPr>
          <a:lstStyle>
            <a:lvl1pPr algn="l" defTabSz="919274">
              <a:defRPr sz="11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629" y="2"/>
            <a:ext cx="2918136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8" tIns="45989" rIns="91978" bIns="45989" numCol="1" anchor="t" anchorCtr="0" compatLnSpc="1">
            <a:prstTxWarp prst="textNoShape">
              <a:avLst/>
            </a:prstTxWarp>
          </a:bodyPr>
          <a:lstStyle>
            <a:lvl1pPr algn="r" defTabSz="919274">
              <a:defRPr sz="11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283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526"/>
            <a:ext cx="2918136" cy="4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8" tIns="45989" rIns="91978" bIns="45989" numCol="1" anchor="b" anchorCtr="0" compatLnSpc="1">
            <a:prstTxWarp prst="textNoShape">
              <a:avLst/>
            </a:prstTxWarp>
          </a:bodyPr>
          <a:lstStyle>
            <a:lvl1pPr algn="l" defTabSz="919274">
              <a:defRPr sz="11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283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629" y="9372526"/>
            <a:ext cx="2918136" cy="4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8" tIns="45989" rIns="91978" bIns="45989" numCol="1" anchor="b" anchorCtr="0" compatLnSpc="1">
            <a:prstTxWarp prst="textNoShape">
              <a:avLst/>
            </a:prstTxWarp>
          </a:bodyPr>
          <a:lstStyle>
            <a:lvl1pPr algn="r" defTabSz="919274">
              <a:defRPr sz="11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253124A-7CA2-4233-A9D9-E0A9CE9F6B43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62676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18136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8" tIns="45989" rIns="91978" bIns="45989" numCol="1" anchor="t" anchorCtr="0" compatLnSpc="1">
            <a:prstTxWarp prst="textNoShape">
              <a:avLst/>
            </a:prstTxWarp>
          </a:bodyPr>
          <a:lstStyle>
            <a:lvl1pPr algn="l" defTabSz="919274">
              <a:defRPr sz="11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025" y="2"/>
            <a:ext cx="2918136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8" tIns="45989" rIns="91978" bIns="45989" numCol="1" anchor="t" anchorCtr="0" compatLnSpc="1">
            <a:prstTxWarp prst="textNoShape">
              <a:avLst/>
            </a:prstTxWarp>
          </a:bodyPr>
          <a:lstStyle>
            <a:lvl1pPr algn="r" defTabSz="919274">
              <a:defRPr sz="11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6463" y="742950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418" y="4687053"/>
            <a:ext cx="5388930" cy="443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8" tIns="45989" rIns="91978" bIns="459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0949"/>
            <a:ext cx="2918136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8" tIns="45989" rIns="91978" bIns="45989" numCol="1" anchor="b" anchorCtr="0" compatLnSpc="1">
            <a:prstTxWarp prst="textNoShape">
              <a:avLst/>
            </a:prstTxWarp>
          </a:bodyPr>
          <a:lstStyle>
            <a:lvl1pPr algn="l" defTabSz="919274">
              <a:defRPr sz="11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025" y="9370949"/>
            <a:ext cx="2918136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8" tIns="45989" rIns="91978" bIns="45989" numCol="1" anchor="b" anchorCtr="0" compatLnSpc="1">
            <a:prstTxWarp prst="textNoShape">
              <a:avLst/>
            </a:prstTxWarp>
          </a:bodyPr>
          <a:lstStyle>
            <a:lvl1pPr algn="r" defTabSz="919274">
              <a:defRPr sz="11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4ADCB36-C6C1-4DB3-8D79-2DA767CD880C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21982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P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54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PE" sz="11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142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P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54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Presentaci_n_de_Microsoft_PowerPoint_97-20031.ppt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8686800" y="6635750"/>
            <a:ext cx="649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" b="1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200" b="1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200" b="1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200" b="1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2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BB7A1363-C669-434B-B535-F4258F5E04FB}" type="slidenum">
              <a:rPr lang="es-ES" sz="1000" smtClean="0">
                <a:solidFill>
                  <a:srgbClr val="A82800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‹Nº›</a:t>
            </a:fld>
            <a:endParaRPr lang="es-ES" sz="1000" smtClean="0">
              <a:solidFill>
                <a:srgbClr val="A82800"/>
              </a:solidFill>
            </a:endParaRPr>
          </a:p>
        </p:txBody>
      </p:sp>
      <p:graphicFrame>
        <p:nvGraphicFramePr>
          <p:cNvPr id="5" name="Object 11"/>
          <p:cNvGraphicFramePr>
            <a:graphicFrameLocks noChangeAspect="1"/>
          </p:cNvGraphicFramePr>
          <p:nvPr userDrawn="1"/>
        </p:nvGraphicFramePr>
        <p:xfrm>
          <a:off x="-14288" y="981075"/>
          <a:ext cx="4298951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78" name="Unknown" r:id="rId3" imgW="2996280" imgH="945000" progId="">
                  <p:embed/>
                </p:oleObj>
              </mc:Choice>
              <mc:Fallback>
                <p:oleObj name="Unknown" r:id="rId3" imgW="2996280" imgH="945000" progId="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981075"/>
                        <a:ext cx="4298951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-7938" y="6381750"/>
            <a:ext cx="9144001" cy="476250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endParaRPr lang="es-PE" sz="1800"/>
          </a:p>
        </p:txBody>
      </p:sp>
      <p:sp>
        <p:nvSpPr>
          <p:cNvPr id="7" name="AutoShape 14"/>
          <p:cNvSpPr>
            <a:spLocks noChangeAspect="1" noChangeArrowheads="1" noTextEdit="1"/>
          </p:cNvSpPr>
          <p:nvPr userDrawn="1"/>
        </p:nvSpPr>
        <p:spPr bwMode="auto">
          <a:xfrm>
            <a:off x="6588125" y="1484313"/>
            <a:ext cx="2184400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E"/>
          </a:p>
        </p:txBody>
      </p:sp>
      <p:graphicFrame>
        <p:nvGraphicFramePr>
          <p:cNvPr id="8" name="Base" hidden="1"/>
          <p:cNvGraphicFramePr>
            <a:graphicFrameLocks/>
          </p:cNvGraphicFramePr>
          <p:nvPr userDrawn="1"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79" r:id="rId5" imgW="0" imgH="0" progId="PowerPoint.Show.8">
                  <p:embed/>
                </p:oleObj>
              </mc:Choice>
              <mc:Fallback>
                <p:oleObj r:id="rId5" imgW="0" imgH="0" progId="PowerPoint.Show.8">
                  <p:embed/>
                  <p:pic>
                    <p:nvPicPr>
                      <p:cNvPr id="0" name="AutoShape 183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77367417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01586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18250" y="1125538"/>
            <a:ext cx="1925638" cy="49672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9750" y="1125538"/>
            <a:ext cx="5626100" cy="49672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28817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pic>
        <p:nvPicPr>
          <p:cNvPr id="4" name="Picture 4" descr="logo dge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09120" y="1844824"/>
            <a:ext cx="51435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 userDrawn="1"/>
        </p:nvCxnSpPr>
        <p:spPr bwMode="auto">
          <a:xfrm>
            <a:off x="0" y="6872077"/>
            <a:ext cx="9144000" cy="0"/>
          </a:xfrm>
          <a:prstGeom prst="line">
            <a:avLst/>
          </a:prstGeom>
          <a:noFill/>
          <a:ln w="31750" cap="flat" cmpd="thickThin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9071402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1246096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9750" y="2387600"/>
            <a:ext cx="3775075" cy="3705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467225" y="2387600"/>
            <a:ext cx="3776663" cy="3705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691915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871223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88290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ogo dge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37112" y="2996952"/>
            <a:ext cx="51435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02787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5108075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9894231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6" descr="Horizontal oscura"/>
          <p:cNvSpPr>
            <a:spLocks noChangeArrowheads="1"/>
          </p:cNvSpPr>
          <p:nvPr/>
        </p:nvSpPr>
        <p:spPr bwMode="auto">
          <a:xfrm>
            <a:off x="8243888" y="890588"/>
            <a:ext cx="900112" cy="5567362"/>
          </a:xfrm>
          <a:prstGeom prst="rect">
            <a:avLst/>
          </a:prstGeom>
          <a:pattFill prst="dkHorz">
            <a:fgClr>
              <a:srgbClr val="CBCBCB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endParaRPr lang="es-PE" sz="180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125538"/>
            <a:ext cx="7632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387600"/>
            <a:ext cx="7704138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9" name="Rectangle 9"/>
          <p:cNvSpPr>
            <a:spLocks noChangeArrowheads="1"/>
          </p:cNvSpPr>
          <p:nvPr/>
        </p:nvSpPr>
        <p:spPr bwMode="auto">
          <a:xfrm>
            <a:off x="0" y="6524625"/>
            <a:ext cx="9144000" cy="355600"/>
          </a:xfrm>
          <a:prstGeom prst="rect">
            <a:avLst/>
          </a:pr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endParaRPr lang="es-PE" sz="1800"/>
          </a:p>
        </p:txBody>
      </p:sp>
      <p:sp>
        <p:nvSpPr>
          <p:cNvPr id="1030" name="Line 19"/>
          <p:cNvSpPr>
            <a:spLocks noChangeShapeType="1"/>
          </p:cNvSpPr>
          <p:nvPr/>
        </p:nvSpPr>
        <p:spPr bwMode="auto">
          <a:xfrm flipV="1">
            <a:off x="468313" y="0"/>
            <a:ext cx="0" cy="6921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031" name="Rectangle 28"/>
          <p:cNvSpPr>
            <a:spLocks noChangeArrowheads="1"/>
          </p:cNvSpPr>
          <p:nvPr/>
        </p:nvSpPr>
        <p:spPr bwMode="auto">
          <a:xfrm>
            <a:off x="8243888" y="254000"/>
            <a:ext cx="900112" cy="582613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A82800"/>
              </a:solidFill>
            </a:endParaRPr>
          </a:p>
        </p:txBody>
      </p:sp>
      <p:sp>
        <p:nvSpPr>
          <p:cNvPr id="1032" name="Text Box 30"/>
          <p:cNvSpPr txBox="1">
            <a:spLocks noChangeArrowheads="1"/>
          </p:cNvSpPr>
          <p:nvPr/>
        </p:nvSpPr>
        <p:spPr bwMode="auto">
          <a:xfrm>
            <a:off x="8243888" y="371475"/>
            <a:ext cx="9001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" b="1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200" b="1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200" b="1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200" b="1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2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216CB0A6-3565-4FB2-BBEB-5BEB28B57988}" type="slidenum">
              <a:rPr lang="en-US" sz="2000" smtClean="0">
                <a:solidFill>
                  <a:schemeClr val="bg1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‹Nº›</a:t>
            </a:fld>
            <a:endParaRPr lang="en-US" sz="2000" smtClean="0">
              <a:solidFill>
                <a:schemeClr val="bg1"/>
              </a:solidFill>
            </a:endParaRPr>
          </a:p>
        </p:txBody>
      </p:sp>
      <p:sp>
        <p:nvSpPr>
          <p:cNvPr id="1033" name="Rectangle 37"/>
          <p:cNvSpPr>
            <a:spLocks noChangeArrowheads="1"/>
          </p:cNvSpPr>
          <p:nvPr/>
        </p:nvSpPr>
        <p:spPr bwMode="auto">
          <a:xfrm>
            <a:off x="8243888" y="6524625"/>
            <a:ext cx="900112" cy="3444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endParaRPr lang="es-PE" sz="1800"/>
          </a:p>
        </p:txBody>
      </p:sp>
      <p:sp>
        <p:nvSpPr>
          <p:cNvPr id="1034" name="Line 45"/>
          <p:cNvSpPr>
            <a:spLocks noChangeShapeType="1"/>
          </p:cNvSpPr>
          <p:nvPr/>
        </p:nvSpPr>
        <p:spPr bwMode="auto">
          <a:xfrm>
            <a:off x="-39688" y="917575"/>
            <a:ext cx="8245476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PE"/>
          </a:p>
        </p:txBody>
      </p:sp>
      <p:pic>
        <p:nvPicPr>
          <p:cNvPr id="1035" name="Picture 46" descr="Imagen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274638"/>
            <a:ext cx="26463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25000"/>
        <a:buFont typeface="Wingdings" pitchFamily="2" charset="2"/>
        <a:buChar char="§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25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90000"/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2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12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12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12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12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2"/>
          <p:cNvSpPr txBox="1">
            <a:spLocks noChangeArrowheads="1"/>
          </p:cNvSpPr>
          <p:nvPr/>
        </p:nvSpPr>
        <p:spPr bwMode="auto">
          <a:xfrm>
            <a:off x="2537048" y="6449268"/>
            <a:ext cx="42672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A50021"/>
              </a:buClr>
              <a:buSzPct val="6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A50021"/>
              </a:buClr>
              <a:buSzPct val="125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A50021"/>
              </a:buClr>
              <a:buSzPct val="12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A50021"/>
              </a:buClr>
              <a:buSzPct val="90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lr>
                <a:srgbClr val="A50021"/>
              </a:buClr>
              <a:buSzPct val="12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PE" sz="1300" b="1" dirty="0" smtClean="0">
                <a:cs typeface="Arial" charset="0"/>
              </a:rPr>
              <a:t>FEBRERO DE 2016</a:t>
            </a:r>
            <a:endParaRPr lang="es-ES" altLang="es-PE" sz="1300" b="1" dirty="0">
              <a:cs typeface="Arial" charset="0"/>
            </a:endParaRPr>
          </a:p>
        </p:txBody>
      </p:sp>
      <p:pic>
        <p:nvPicPr>
          <p:cNvPr id="308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9"/>
          <a:stretch/>
        </p:blipFill>
        <p:spPr bwMode="auto">
          <a:xfrm>
            <a:off x="3059832" y="980728"/>
            <a:ext cx="2423901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Forma libre"/>
          <p:cNvSpPr/>
          <p:nvPr/>
        </p:nvSpPr>
        <p:spPr>
          <a:xfrm>
            <a:off x="180156" y="3213395"/>
            <a:ext cx="8496300" cy="1583481"/>
          </a:xfrm>
          <a:custGeom>
            <a:avLst/>
            <a:gdLst>
              <a:gd name="connsiteX0" fmla="*/ 0 w 7924800"/>
              <a:gd name="connsiteY0" fmla="*/ 205924 h 1235520"/>
              <a:gd name="connsiteX1" fmla="*/ 205924 w 7924800"/>
              <a:gd name="connsiteY1" fmla="*/ 0 h 1235520"/>
              <a:gd name="connsiteX2" fmla="*/ 7718876 w 7924800"/>
              <a:gd name="connsiteY2" fmla="*/ 0 h 1235520"/>
              <a:gd name="connsiteX3" fmla="*/ 7924800 w 7924800"/>
              <a:gd name="connsiteY3" fmla="*/ 205924 h 1235520"/>
              <a:gd name="connsiteX4" fmla="*/ 7924800 w 7924800"/>
              <a:gd name="connsiteY4" fmla="*/ 1029596 h 1235520"/>
              <a:gd name="connsiteX5" fmla="*/ 7718876 w 7924800"/>
              <a:gd name="connsiteY5" fmla="*/ 1235520 h 1235520"/>
              <a:gd name="connsiteX6" fmla="*/ 205924 w 7924800"/>
              <a:gd name="connsiteY6" fmla="*/ 1235520 h 1235520"/>
              <a:gd name="connsiteX7" fmla="*/ 0 w 7924800"/>
              <a:gd name="connsiteY7" fmla="*/ 1029596 h 1235520"/>
              <a:gd name="connsiteX8" fmla="*/ 0 w 7924800"/>
              <a:gd name="connsiteY8" fmla="*/ 205924 h 123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4800" h="1235520">
                <a:moveTo>
                  <a:pt x="0" y="205924"/>
                </a:moveTo>
                <a:cubicBezTo>
                  <a:pt x="0" y="92195"/>
                  <a:pt x="92195" y="0"/>
                  <a:pt x="205924" y="0"/>
                </a:cubicBezTo>
                <a:lnTo>
                  <a:pt x="7718876" y="0"/>
                </a:lnTo>
                <a:cubicBezTo>
                  <a:pt x="7832605" y="0"/>
                  <a:pt x="7924800" y="92195"/>
                  <a:pt x="7924800" y="205924"/>
                </a:cubicBezTo>
                <a:lnTo>
                  <a:pt x="7924800" y="1029596"/>
                </a:lnTo>
                <a:cubicBezTo>
                  <a:pt x="7924800" y="1143325"/>
                  <a:pt x="7832605" y="1235520"/>
                  <a:pt x="7718876" y="1235520"/>
                </a:cubicBezTo>
                <a:lnTo>
                  <a:pt x="205924" y="1235520"/>
                </a:lnTo>
                <a:cubicBezTo>
                  <a:pt x="92195" y="1235520"/>
                  <a:pt x="0" y="1143325"/>
                  <a:pt x="0" y="1029596"/>
                </a:cubicBezTo>
                <a:lnTo>
                  <a:pt x="0" y="205924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82233" tIns="182233" rIns="182233" bIns="182233" spcCol="1270" anchor="ctr"/>
          <a:lstStyle/>
          <a:p>
            <a:pPr lvl="1" algn="ctr" defTabSz="1422400">
              <a:lnSpc>
                <a:spcPct val="90000"/>
              </a:lnSpc>
              <a:spcAft>
                <a:spcPct val="35000"/>
              </a:spcAft>
            </a:pPr>
            <a:r>
              <a:rPr lang="es-PE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“ELECQUIPU- CALCULO DEL CONSUMO MENSUAL DE ENERGÍA”</a:t>
            </a:r>
            <a:endParaRPr lang="es-PE" sz="2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2155572" y="4894443"/>
            <a:ext cx="5131237" cy="12241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s-MX" sz="2000" b="0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s-MX" sz="2000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General de Eficiencia Energética</a:t>
            </a:r>
            <a:endParaRPr lang="es-PE" sz="2000" b="0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es-PE" sz="2000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Energía y Minas </a:t>
            </a:r>
            <a:endParaRPr lang="es-PE" sz="2000" b="0" kern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17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minem.gob.pe/images/Banner/Elecquipu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81128"/>
            <a:ext cx="43053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53" y="928512"/>
            <a:ext cx="6095833" cy="342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44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9"/>
            <a:ext cx="8748464" cy="56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28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2"/>
          <p:cNvSpPr txBox="1">
            <a:spLocks noChangeArrowheads="1"/>
          </p:cNvSpPr>
          <p:nvPr/>
        </p:nvSpPr>
        <p:spPr bwMode="auto">
          <a:xfrm>
            <a:off x="2537048" y="6449268"/>
            <a:ext cx="42672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A50021"/>
              </a:buClr>
              <a:buSzPct val="6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A50021"/>
              </a:buClr>
              <a:buSzPct val="125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A50021"/>
              </a:buClr>
              <a:buSzPct val="12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A50021"/>
              </a:buClr>
              <a:buSzPct val="90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lr>
                <a:srgbClr val="A50021"/>
              </a:buClr>
              <a:buSzPct val="12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PE" sz="1300" b="1" dirty="0" smtClean="0">
                <a:cs typeface="Arial" charset="0"/>
              </a:rPr>
              <a:t>FEBRERO DE 2016</a:t>
            </a:r>
            <a:endParaRPr lang="es-ES" altLang="es-PE" sz="1300" b="1" dirty="0">
              <a:cs typeface="Arial" charset="0"/>
            </a:endParaRPr>
          </a:p>
        </p:txBody>
      </p:sp>
      <p:pic>
        <p:nvPicPr>
          <p:cNvPr id="308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9"/>
          <a:stretch/>
        </p:blipFill>
        <p:spPr bwMode="auto">
          <a:xfrm>
            <a:off x="3059832" y="980728"/>
            <a:ext cx="2423901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Forma libre"/>
          <p:cNvSpPr/>
          <p:nvPr/>
        </p:nvSpPr>
        <p:spPr>
          <a:xfrm>
            <a:off x="180156" y="3172707"/>
            <a:ext cx="8496300" cy="1583481"/>
          </a:xfrm>
          <a:custGeom>
            <a:avLst/>
            <a:gdLst>
              <a:gd name="connsiteX0" fmla="*/ 0 w 7924800"/>
              <a:gd name="connsiteY0" fmla="*/ 205924 h 1235520"/>
              <a:gd name="connsiteX1" fmla="*/ 205924 w 7924800"/>
              <a:gd name="connsiteY1" fmla="*/ 0 h 1235520"/>
              <a:gd name="connsiteX2" fmla="*/ 7718876 w 7924800"/>
              <a:gd name="connsiteY2" fmla="*/ 0 h 1235520"/>
              <a:gd name="connsiteX3" fmla="*/ 7924800 w 7924800"/>
              <a:gd name="connsiteY3" fmla="*/ 205924 h 1235520"/>
              <a:gd name="connsiteX4" fmla="*/ 7924800 w 7924800"/>
              <a:gd name="connsiteY4" fmla="*/ 1029596 h 1235520"/>
              <a:gd name="connsiteX5" fmla="*/ 7718876 w 7924800"/>
              <a:gd name="connsiteY5" fmla="*/ 1235520 h 1235520"/>
              <a:gd name="connsiteX6" fmla="*/ 205924 w 7924800"/>
              <a:gd name="connsiteY6" fmla="*/ 1235520 h 1235520"/>
              <a:gd name="connsiteX7" fmla="*/ 0 w 7924800"/>
              <a:gd name="connsiteY7" fmla="*/ 1029596 h 1235520"/>
              <a:gd name="connsiteX8" fmla="*/ 0 w 7924800"/>
              <a:gd name="connsiteY8" fmla="*/ 205924 h 123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4800" h="1235520">
                <a:moveTo>
                  <a:pt x="0" y="205924"/>
                </a:moveTo>
                <a:cubicBezTo>
                  <a:pt x="0" y="92195"/>
                  <a:pt x="92195" y="0"/>
                  <a:pt x="205924" y="0"/>
                </a:cubicBezTo>
                <a:lnTo>
                  <a:pt x="7718876" y="0"/>
                </a:lnTo>
                <a:cubicBezTo>
                  <a:pt x="7832605" y="0"/>
                  <a:pt x="7924800" y="92195"/>
                  <a:pt x="7924800" y="205924"/>
                </a:cubicBezTo>
                <a:lnTo>
                  <a:pt x="7924800" y="1029596"/>
                </a:lnTo>
                <a:cubicBezTo>
                  <a:pt x="7924800" y="1143325"/>
                  <a:pt x="7832605" y="1235520"/>
                  <a:pt x="7718876" y="1235520"/>
                </a:cubicBezTo>
                <a:lnTo>
                  <a:pt x="205924" y="1235520"/>
                </a:lnTo>
                <a:cubicBezTo>
                  <a:pt x="92195" y="1235520"/>
                  <a:pt x="0" y="1143325"/>
                  <a:pt x="0" y="1029596"/>
                </a:cubicBezTo>
                <a:lnTo>
                  <a:pt x="0" y="205924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82233" tIns="182233" rIns="182233" bIns="182233" spcCol="1270" anchor="ctr"/>
          <a:lstStyle/>
          <a:p>
            <a:pPr lvl="1" algn="ctr" defTabSz="1422400">
              <a:lnSpc>
                <a:spcPct val="90000"/>
              </a:lnSpc>
              <a:spcAft>
                <a:spcPct val="35000"/>
              </a:spcAft>
            </a:pPr>
            <a:r>
              <a:rPr lang="es-PE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“ELECQUIPU- CALCULO DEL CONSUMO MENSUAL DE ENERGÍA”</a:t>
            </a:r>
            <a:endParaRPr lang="es-PE" sz="2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2083448" y="4437112"/>
            <a:ext cx="5131237" cy="12241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s-MX" sz="2000" b="0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s-MX" sz="2000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General de Eficiencia Energética</a:t>
            </a:r>
            <a:endParaRPr lang="es-PE" sz="2000" b="0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es-PE" sz="2000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Energía y Minas </a:t>
            </a:r>
            <a:endParaRPr lang="es-PE" sz="2000" b="0" kern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537048" y="5698751"/>
            <a:ext cx="5576887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Clr>
                <a:schemeClr val="hlink"/>
              </a:buClr>
              <a:buSzPct val="110000"/>
            </a:pPr>
            <a:r>
              <a:rPr lang="es-PE" sz="1600" dirty="0" smtClean="0">
                <a:solidFill>
                  <a:schemeClr val="tx1"/>
                </a:solidFill>
              </a:rPr>
              <a:t>JOSÉ LUIS CARO JARA</a:t>
            </a:r>
            <a:endParaRPr lang="es-PE" sz="1600" dirty="0">
              <a:solidFill>
                <a:schemeClr val="tx1"/>
              </a:solidFill>
            </a:endParaRPr>
          </a:p>
          <a:p>
            <a:pPr algn="r">
              <a:spcBef>
                <a:spcPct val="5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s-PE" sz="1800" u="sng" dirty="0" smtClean="0">
                <a:solidFill>
                  <a:srgbClr val="0070C0"/>
                </a:solidFill>
              </a:rPr>
              <a:t>jcaro</a:t>
            </a:r>
            <a:r>
              <a:rPr lang="es-PE" sz="1800" u="sng" dirty="0" smtClean="0">
                <a:solidFill>
                  <a:srgbClr val="0070C0"/>
                </a:solidFill>
              </a:rPr>
              <a:t>@minem.gob.pe</a:t>
            </a:r>
            <a:endParaRPr lang="es-PE" sz="18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6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ersonalizad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533400" algn="l"/>
            <a:tab pos="1168400" algn="l"/>
          </a:tabLst>
          <a:defRPr kumimoji="0" lang="es-ES" sz="18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533400" algn="l"/>
            <a:tab pos="1168400" algn="l"/>
          </a:tabLst>
          <a:defRPr kumimoji="0" lang="es-ES" sz="18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40134</TotalTime>
  <Words>49</Words>
  <Application>Microsoft Office PowerPoint</Application>
  <PresentationFormat>Presentación en pantalla (4:3)</PresentationFormat>
  <Paragraphs>12</Paragraphs>
  <Slides>4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Diseño personalizado</vt:lpstr>
      <vt:lpstr>Unknown</vt:lpstr>
      <vt:lpstr>Presentación de Microsoft PowerPoint 97-2003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DGEE-MEM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Política Energética</dc:title>
  <dc:creator>Ccc</dc:creator>
  <cp:lastModifiedBy>Condezo Alarcon Cristina</cp:lastModifiedBy>
  <cp:revision>2251</cp:revision>
  <cp:lastPrinted>2015-05-12T22:12:47Z</cp:lastPrinted>
  <dcterms:created xsi:type="dcterms:W3CDTF">2007-08-27T20:08:26Z</dcterms:created>
  <dcterms:modified xsi:type="dcterms:W3CDTF">2016-03-09T17:03:44Z</dcterms:modified>
</cp:coreProperties>
</file>